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6" r:id="rId4"/>
    <p:sldId id="262" r:id="rId5"/>
    <p:sldId id="268" r:id="rId6"/>
    <p:sldId id="267" r:id="rId7"/>
    <p:sldId id="263" r:id="rId8"/>
    <p:sldId id="258" r:id="rId9"/>
    <p:sldId id="269" r:id="rId10"/>
    <p:sldId id="264" r:id="rId11"/>
    <p:sldId id="265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CC15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42" d="100"/>
          <a:sy n="42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BEBCE-AAC7-4A67-99B5-DF0E6F5F1533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F252-2050-4E0D-B7B4-E57C7BD0CE5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36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F252-2050-4E0D-B7B4-E57C7BD0CE55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4885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917493-4366-42F4-A5FE-E930A2752E6F}" type="datetimeFigureOut">
              <a:rPr lang="pt-PT" smtClean="0"/>
              <a:t>05/11/2015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690077-4904-4C03-838B-F775110D9A12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772400" cy="1470025"/>
          </a:xfrm>
        </p:spPr>
        <p:txBody>
          <a:bodyPr>
            <a:normAutofit/>
          </a:bodyPr>
          <a:lstStyle/>
          <a:p>
            <a:r>
              <a:rPr lang="pt-PT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Psicologia Sexual</a:t>
            </a:r>
            <a:endParaRPr lang="pt-PT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350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D3D3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87073" y="188640"/>
            <a:ext cx="71687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Como é o perfil de um pedófilo?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539552" y="2280325"/>
            <a:ext cx="1656184" cy="1436706"/>
            <a:chOff x="647564" y="2762490"/>
            <a:chExt cx="1436162" cy="1189003"/>
          </a:xfrm>
        </p:grpSpPr>
        <p:sp>
          <p:nvSpPr>
            <p:cNvPr id="8" name="Oval 7"/>
            <p:cNvSpPr/>
            <p:nvPr/>
          </p:nvSpPr>
          <p:spPr>
            <a:xfrm>
              <a:off x="647564" y="2762490"/>
              <a:ext cx="1436162" cy="1189003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741920" y="3197594"/>
              <a:ext cx="12581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/>
                <a:t>M</a:t>
              </a:r>
              <a:r>
                <a:rPr lang="pt-PT" dirty="0" smtClean="0"/>
                <a:t>edrosos</a:t>
              </a:r>
              <a:endParaRPr lang="pt-PT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3547900" y="2292094"/>
            <a:ext cx="1753694" cy="1424938"/>
            <a:chOff x="3876830" y="2648168"/>
            <a:chExt cx="1436162" cy="1189003"/>
          </a:xfrm>
        </p:grpSpPr>
        <p:sp>
          <p:nvSpPr>
            <p:cNvPr id="10" name="Oval 9"/>
            <p:cNvSpPr/>
            <p:nvPr/>
          </p:nvSpPr>
          <p:spPr>
            <a:xfrm>
              <a:off x="3876830" y="2648168"/>
              <a:ext cx="1436162" cy="1189003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3968241" y="3004339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/>
                <a:t>I</a:t>
              </a:r>
              <a:r>
                <a:rPr lang="pt-PT" dirty="0" smtClean="0"/>
                <a:t>ncapazes </a:t>
              </a:r>
              <a:r>
                <a:rPr lang="pt-PT" dirty="0"/>
                <a:t>de raptar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6804248" y="2292093"/>
            <a:ext cx="1795202" cy="1504614"/>
            <a:chOff x="7562331" y="2376831"/>
            <a:chExt cx="1436162" cy="1255487"/>
          </a:xfrm>
        </p:grpSpPr>
        <p:sp>
          <p:nvSpPr>
            <p:cNvPr id="13" name="Oval 12"/>
            <p:cNvSpPr/>
            <p:nvPr/>
          </p:nvSpPr>
          <p:spPr>
            <a:xfrm>
              <a:off x="7562331" y="2376831"/>
              <a:ext cx="1436162" cy="1189003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7673727" y="2708988"/>
              <a:ext cx="132476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/>
                <a:t>E</a:t>
              </a:r>
              <a:r>
                <a:rPr lang="pt-PT" dirty="0" smtClean="0"/>
                <a:t>xploram </a:t>
              </a:r>
              <a:r>
                <a:rPr lang="pt-PT" dirty="0"/>
                <a:t>a impotência</a:t>
              </a:r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6444208" y="6309320"/>
            <a:ext cx="258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/>
              <a:t>Psic</a:t>
            </a:r>
            <a:r>
              <a:rPr lang="pt-PT" dirty="0" smtClean="0"/>
              <a:t>. Galeno Alvarenga</a:t>
            </a:r>
            <a:endParaRPr lang="pt-PT" dirty="0"/>
          </a:p>
        </p:txBody>
      </p:sp>
      <p:grpSp>
        <p:nvGrpSpPr>
          <p:cNvPr id="22" name="Grupo 21"/>
          <p:cNvGrpSpPr/>
          <p:nvPr/>
        </p:nvGrpSpPr>
        <p:grpSpPr>
          <a:xfrm>
            <a:off x="3659522" y="4276089"/>
            <a:ext cx="1879958" cy="1769531"/>
            <a:chOff x="3798913" y="4058634"/>
            <a:chExt cx="1613285" cy="1483384"/>
          </a:xfrm>
        </p:grpSpPr>
        <p:sp>
          <p:nvSpPr>
            <p:cNvPr id="11" name="Oval 10"/>
            <p:cNvSpPr/>
            <p:nvPr/>
          </p:nvSpPr>
          <p:spPr>
            <a:xfrm>
              <a:off x="3798913" y="4058634"/>
              <a:ext cx="1565175" cy="1314582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3866025" y="4341689"/>
              <a:ext cx="15461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/>
                <a:t>Exploram curiosidade </a:t>
              </a:r>
              <a:r>
                <a:rPr lang="pt-PT" dirty="0"/>
                <a:t>dos adolescentes</a:t>
              </a: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539550" y="4497902"/>
            <a:ext cx="1728193" cy="1547718"/>
            <a:chOff x="539552" y="3951493"/>
            <a:chExt cx="1436162" cy="1189003"/>
          </a:xfrm>
        </p:grpSpPr>
        <p:sp>
          <p:nvSpPr>
            <p:cNvPr id="15" name="Oval 14"/>
            <p:cNvSpPr/>
            <p:nvPr/>
          </p:nvSpPr>
          <p:spPr>
            <a:xfrm>
              <a:off x="539552" y="3951493"/>
              <a:ext cx="1436162" cy="1189003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861090" y="4429780"/>
              <a:ext cx="974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 smtClean="0"/>
                <a:t>Fracos</a:t>
              </a:r>
              <a:endParaRPr lang="pt-PT" dirty="0"/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6836221" y="4402665"/>
            <a:ext cx="1985911" cy="1879273"/>
            <a:chOff x="7063776" y="4005064"/>
            <a:chExt cx="1770194" cy="1564943"/>
          </a:xfrm>
        </p:grpSpPr>
        <p:sp>
          <p:nvSpPr>
            <p:cNvPr id="16" name="Oval 15"/>
            <p:cNvSpPr/>
            <p:nvPr/>
          </p:nvSpPr>
          <p:spPr>
            <a:xfrm>
              <a:off x="7092280" y="4005064"/>
              <a:ext cx="1713189" cy="1368152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7063776" y="4369678"/>
              <a:ext cx="177019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/>
                <a:t>Incapazes </a:t>
              </a:r>
              <a:r>
                <a:rPr lang="pt-PT" dirty="0"/>
                <a:t>de construir ligações </a:t>
              </a:r>
              <a:r>
                <a:rPr lang="pt-PT" dirty="0" smtClean="0"/>
                <a:t>afectivas </a:t>
              </a:r>
              <a:endParaRPr lang="pt-PT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04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Filipa Rodrigues nº14</a:t>
            </a:r>
          </a:p>
          <a:p>
            <a:r>
              <a:rPr lang="pt-PT" dirty="0" smtClean="0"/>
              <a:t>João </a:t>
            </a:r>
            <a:r>
              <a:rPr lang="pt-PT" dirty="0"/>
              <a:t>Duarte </a:t>
            </a:r>
            <a:r>
              <a:rPr lang="pt-PT" dirty="0" smtClean="0"/>
              <a:t>nº19</a:t>
            </a:r>
          </a:p>
          <a:p>
            <a:r>
              <a:rPr lang="pt-PT" dirty="0" smtClean="0"/>
              <a:t>Tomás Silva nº28 </a:t>
            </a:r>
          </a:p>
          <a:p>
            <a:r>
              <a:rPr lang="pt-PT" dirty="0" smtClean="0"/>
              <a:t>Vicente Ferreira nº30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Trabalho realizado por: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4761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400" dirty="0" smtClean="0"/>
              <a:t>O tema que o nosso grupo decidiu abordar foi a psicologia sexual, devido ao facto de nos preocuparmos com os problemas que este assunto causa na sociedade de hoje em dia, nomeadamente a homofobia, as disfunções sexuais e a sexualidade entre idosos.</a:t>
            </a:r>
            <a:endParaRPr lang="pt-PT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</a:t>
            </a:r>
            <a:r>
              <a:rPr lang="pt-PT" dirty="0" smtClean="0"/>
              <a:t>ntrodução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582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Terapia Sexual</a:t>
            </a:r>
          </a:p>
          <a:p>
            <a:pPr marL="0" indent="0">
              <a:buNone/>
            </a:pPr>
            <a:endParaRPr lang="pt-PT" dirty="0" smtClean="0"/>
          </a:p>
          <a:p>
            <a:r>
              <a:rPr lang="pt-PT" dirty="0" smtClean="0"/>
              <a:t>Homofobia </a:t>
            </a:r>
          </a:p>
          <a:p>
            <a:pPr marL="0" indent="0">
              <a:buNone/>
            </a:pPr>
            <a:endParaRPr lang="pt-PT" dirty="0" smtClean="0"/>
          </a:p>
          <a:p>
            <a:r>
              <a:rPr lang="pt-PT" dirty="0" smtClean="0"/>
              <a:t>Actividade Sexual nas vária fachas etárias </a:t>
            </a:r>
          </a:p>
          <a:p>
            <a:pPr marL="0" indent="0">
              <a:buNone/>
            </a:pPr>
            <a:endParaRPr lang="pt-PT" dirty="0" smtClean="0"/>
          </a:p>
          <a:p>
            <a:r>
              <a:rPr lang="pt-PT" dirty="0" smtClean="0"/>
              <a:t>Disfunções Sexuais</a:t>
            </a: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 rot="1022380">
            <a:off x="7776356" y="611788"/>
            <a:ext cx="1080121" cy="105425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PT" sz="2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pt-PT" sz="23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0153" y="105273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4000" dirty="0" smtClean="0">
                <a:latin typeface="Book Antiqua (Cabeçalhos)"/>
              </a:rPr>
              <a:t>Que temas aborda a </a:t>
            </a:r>
            <a:r>
              <a:rPr lang="pt-PT" sz="4000" dirty="0">
                <a:latin typeface="Book Antiqua (Cabeçalhos)"/>
              </a:rPr>
              <a:t>Psicologia Sexual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9881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95536" y="2420888"/>
            <a:ext cx="4104456" cy="604589"/>
          </a:xfrm>
        </p:spPr>
        <p:txBody>
          <a:bodyPr>
            <a:normAutofit/>
          </a:bodyPr>
          <a:lstStyle/>
          <a:p>
            <a:r>
              <a:rPr lang="pt-PT" sz="2200" dirty="0"/>
              <a:t>C</a:t>
            </a:r>
            <a:r>
              <a:rPr lang="pt-PT" sz="2200" dirty="0" smtClean="0"/>
              <a:t>riada </a:t>
            </a:r>
            <a:r>
              <a:rPr lang="pt-PT" sz="2200" dirty="0"/>
              <a:t>na década de </a:t>
            </a:r>
            <a:r>
              <a:rPr lang="pt-PT" sz="2200" dirty="0" smtClean="0"/>
              <a:t>1950.</a:t>
            </a:r>
            <a:endParaRPr lang="pt-PT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Terapia Sexual</a:t>
            </a:r>
            <a:endParaRPr lang="pt-PT" dirty="0"/>
          </a:p>
        </p:txBody>
      </p:sp>
      <p:sp>
        <p:nvSpPr>
          <p:cNvPr id="4" name="Marcador de Posição de Conteúdo 1"/>
          <p:cNvSpPr txBox="1">
            <a:spLocks/>
          </p:cNvSpPr>
          <p:nvPr/>
        </p:nvSpPr>
        <p:spPr>
          <a:xfrm>
            <a:off x="1115616" y="3495354"/>
            <a:ext cx="7848872" cy="604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200" dirty="0" smtClean="0"/>
              <a:t>Utilizada para tratar disfunções/dificuldades sexuais.</a:t>
            </a:r>
            <a:endParaRPr lang="pt-PT" sz="2200" dirty="0"/>
          </a:p>
        </p:txBody>
      </p:sp>
      <p:sp>
        <p:nvSpPr>
          <p:cNvPr id="5" name="Marcador de Posição de Conteúdo 1"/>
          <p:cNvSpPr txBox="1">
            <a:spLocks/>
          </p:cNvSpPr>
          <p:nvPr/>
        </p:nvSpPr>
        <p:spPr>
          <a:xfrm>
            <a:off x="611560" y="5013176"/>
            <a:ext cx="7416824" cy="604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200" dirty="0" smtClean="0"/>
              <a:t>Os profissionais deste ramo denominam-se terapeutas sexuais.</a:t>
            </a:r>
            <a:endParaRPr lang="pt-PT" sz="2200" dirty="0"/>
          </a:p>
        </p:txBody>
      </p:sp>
    </p:spTree>
    <p:extLst>
      <p:ext uri="{BB962C8B-B14F-4D97-AF65-F5344CB8AC3E}">
        <p14:creationId xmlns:p14="http://schemas.microsoft.com/office/powerpoint/2010/main" val="19762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Homem:</a:t>
            </a:r>
          </a:p>
          <a:p>
            <a:pPr marL="0" lvl="0" indent="0">
              <a:buNone/>
            </a:pPr>
            <a:r>
              <a:rPr lang="pt-PT" dirty="0" smtClean="0"/>
              <a:t>     -</a:t>
            </a:r>
            <a:r>
              <a:rPr lang="pt-PT" u="sng" dirty="0" smtClean="0"/>
              <a:t>Disfunção erétil</a:t>
            </a:r>
            <a:r>
              <a:rPr lang="pt-PT" dirty="0" smtClean="0"/>
              <a:t>: “incapacidade  </a:t>
            </a:r>
            <a:r>
              <a:rPr lang="pt-PT" dirty="0"/>
              <a:t>total ou parcial de ter ou manter uma </a:t>
            </a:r>
            <a:r>
              <a:rPr lang="pt-PT" dirty="0" smtClean="0"/>
              <a:t>ereção.”</a:t>
            </a:r>
          </a:p>
          <a:p>
            <a:endParaRPr lang="pt-PT" dirty="0" smtClean="0"/>
          </a:p>
          <a:p>
            <a:r>
              <a:rPr lang="pt-PT" dirty="0" smtClean="0"/>
              <a:t>Mulher:</a:t>
            </a:r>
          </a:p>
          <a:p>
            <a:pPr marL="0" lvl="0" indent="0">
              <a:buNone/>
            </a:pPr>
            <a:r>
              <a:rPr lang="pt-PT" dirty="0"/>
              <a:t> </a:t>
            </a:r>
            <a:r>
              <a:rPr lang="pt-PT" dirty="0" smtClean="0"/>
              <a:t>    -</a:t>
            </a:r>
            <a:r>
              <a:rPr lang="pt-PT" u="sng" dirty="0"/>
              <a:t>Aversão sexual</a:t>
            </a:r>
            <a:r>
              <a:rPr lang="pt-PT" dirty="0"/>
              <a:t>: </a:t>
            </a:r>
            <a:r>
              <a:rPr lang="pt-PT" dirty="0" smtClean="0"/>
              <a:t>“transtorno </a:t>
            </a:r>
            <a:r>
              <a:rPr lang="pt-PT" dirty="0"/>
              <a:t>caracterizado por rejeição extrema e persistente a todo o tipo de contacto genital com outra </a:t>
            </a:r>
            <a:r>
              <a:rPr lang="pt-PT" dirty="0" smtClean="0"/>
              <a:t>pessoa”</a:t>
            </a:r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30534"/>
            <a:ext cx="7756263" cy="1054250"/>
          </a:xfrm>
        </p:spPr>
        <p:txBody>
          <a:bodyPr/>
          <a:lstStyle/>
          <a:p>
            <a:r>
              <a:rPr lang="pt-PT" dirty="0" smtClean="0"/>
              <a:t>Disfunções sexuais (mais conhecidas)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07904" y="6453336"/>
            <a:ext cx="5436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http://www.lucianesecco.psc.br/sexualidade.html</a:t>
            </a:r>
          </a:p>
        </p:txBody>
      </p:sp>
    </p:spTree>
    <p:extLst>
      <p:ext uri="{BB962C8B-B14F-4D97-AF65-F5344CB8AC3E}">
        <p14:creationId xmlns:p14="http://schemas.microsoft.com/office/powerpoint/2010/main" val="40915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043608" y="3789040"/>
            <a:ext cx="7745505" cy="964629"/>
          </a:xfrm>
        </p:spPr>
        <p:txBody>
          <a:bodyPr>
            <a:normAutofit/>
          </a:bodyPr>
          <a:lstStyle/>
          <a:p>
            <a:r>
              <a:rPr lang="pt-PT" sz="2200" dirty="0" smtClean="0"/>
              <a:t>“Fobia”, vem do grego ‘</a:t>
            </a:r>
            <a:r>
              <a:rPr lang="pt-PT" sz="2200" dirty="0" err="1" smtClean="0"/>
              <a:t>phopos</a:t>
            </a:r>
            <a:r>
              <a:rPr lang="pt-PT" sz="2200" dirty="0" smtClean="0"/>
              <a:t>’ que significa medo, terror ou fobia.</a:t>
            </a:r>
            <a:endParaRPr lang="pt-PT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Homossexualidade</a:t>
            </a:r>
            <a:endParaRPr lang="pt-PT" dirty="0"/>
          </a:p>
        </p:txBody>
      </p:sp>
      <p:sp>
        <p:nvSpPr>
          <p:cNvPr id="5" name="Marcador de Posição de Conteúdo 1"/>
          <p:cNvSpPr txBox="1">
            <a:spLocks/>
          </p:cNvSpPr>
          <p:nvPr/>
        </p:nvSpPr>
        <p:spPr>
          <a:xfrm>
            <a:off x="342676" y="2315511"/>
            <a:ext cx="7745505" cy="964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/>
              <a:t>“Homo” refere-se </a:t>
            </a:r>
            <a:r>
              <a:rPr lang="pt-PT" dirty="0"/>
              <a:t>a todas as </a:t>
            </a:r>
            <a:r>
              <a:rPr lang="pt-PT" dirty="0" smtClean="0"/>
              <a:t>homossexualidades.(incluindo travestis e transexuais)</a:t>
            </a:r>
            <a:endParaRPr lang="pt-PT" dirty="0"/>
          </a:p>
        </p:txBody>
      </p:sp>
      <p:grpSp>
        <p:nvGrpSpPr>
          <p:cNvPr id="7" name="Grupo 6"/>
          <p:cNvGrpSpPr/>
          <p:nvPr/>
        </p:nvGrpSpPr>
        <p:grpSpPr>
          <a:xfrm>
            <a:off x="6625965" y="4559504"/>
            <a:ext cx="2016874" cy="1892091"/>
            <a:chOff x="6625965" y="4559504"/>
            <a:chExt cx="2016874" cy="1892091"/>
          </a:xfrm>
        </p:grpSpPr>
        <p:pic>
          <p:nvPicPr>
            <p:cNvPr id="1027" name="Picture 3" descr="C:\Users\biblioteca\Desktop\A_TransGender-Symbol_black-and-white.svg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8542" y="4559504"/>
              <a:ext cx="952500" cy="1114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aixaDeTexto 5"/>
            <p:cNvSpPr txBox="1"/>
            <p:nvPr/>
          </p:nvSpPr>
          <p:spPr>
            <a:xfrm>
              <a:off x="6625965" y="5805264"/>
              <a:ext cx="20168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/>
                <a:t>Símbolo da Transexualidade</a:t>
              </a:r>
              <a:endParaRPr lang="pt-PT" dirty="0"/>
            </a:p>
          </p:txBody>
        </p:sp>
      </p:grpSp>
    </p:spTree>
    <p:extLst>
      <p:ext uri="{BB962C8B-B14F-4D97-AF65-F5344CB8AC3E}">
        <p14:creationId xmlns:p14="http://schemas.microsoft.com/office/powerpoint/2010/main" val="100843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512" y="3003560"/>
            <a:ext cx="6984776" cy="964629"/>
          </a:xfrm>
        </p:spPr>
        <p:txBody>
          <a:bodyPr>
            <a:normAutofit fontScale="92500"/>
          </a:bodyPr>
          <a:lstStyle/>
          <a:p>
            <a:pPr algn="ctr"/>
            <a:r>
              <a:rPr lang="pt-PT" dirty="0" smtClean="0"/>
              <a:t>“Não </a:t>
            </a:r>
            <a:r>
              <a:rPr lang="pt-PT" dirty="0"/>
              <a:t>se pode afirmar que o velho perca a capacidade de amar, ou de ter uma vida sexual</a:t>
            </a:r>
            <a:r>
              <a:rPr lang="pt-PT" dirty="0" smtClean="0"/>
              <a:t>.” </a:t>
            </a: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dirty="0" smtClean="0"/>
              <a:t>Será que os mais velhos têm uma vida sexual activa?</a:t>
            </a:r>
            <a:endParaRPr lang="pt-PT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47022" y="610868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 smtClean="0"/>
          </a:p>
          <a:p>
            <a:endParaRPr lang="pt-PT" dirty="0"/>
          </a:p>
        </p:txBody>
      </p:sp>
      <p:sp>
        <p:nvSpPr>
          <p:cNvPr id="5" name="Marcador de Posição de Conteúdo 1"/>
          <p:cNvSpPr txBox="1">
            <a:spLocks/>
          </p:cNvSpPr>
          <p:nvPr/>
        </p:nvSpPr>
        <p:spPr>
          <a:xfrm>
            <a:off x="1979712" y="3645024"/>
            <a:ext cx="6984776" cy="964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PT" dirty="0"/>
          </a:p>
        </p:txBody>
      </p:sp>
      <p:sp>
        <p:nvSpPr>
          <p:cNvPr id="6" name="Marcador de Posição de Conteúdo 1"/>
          <p:cNvSpPr txBox="1">
            <a:spLocks/>
          </p:cNvSpPr>
          <p:nvPr/>
        </p:nvSpPr>
        <p:spPr>
          <a:xfrm>
            <a:off x="2135698" y="4725144"/>
            <a:ext cx="6984776" cy="964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dirty="0" smtClean="0"/>
              <a:t>“</a:t>
            </a:r>
            <a:r>
              <a:rPr lang="pt-PT" dirty="0"/>
              <a:t>A</a:t>
            </a:r>
            <a:r>
              <a:rPr lang="pt-PT" dirty="0" smtClean="0"/>
              <a:t> </a:t>
            </a:r>
            <a:r>
              <a:rPr lang="pt-PT" dirty="0"/>
              <a:t>sexualidade muda no decorrer do tempo  porque as  pessoas  </a:t>
            </a:r>
            <a:r>
              <a:rPr lang="pt-PT" dirty="0" smtClean="0"/>
              <a:t>mudam.”</a:t>
            </a:r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>
            <a:off x="1619672" y="6416461"/>
            <a:ext cx="74888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/>
              <a:t>http://psicologado.com/psicologia-geral/sexualidade/a-sexualidade-em-idosos</a:t>
            </a:r>
          </a:p>
        </p:txBody>
      </p:sp>
    </p:spTree>
    <p:extLst>
      <p:ext uri="{BB962C8B-B14F-4D97-AF65-F5344CB8AC3E}">
        <p14:creationId xmlns:p14="http://schemas.microsoft.com/office/powerpoint/2010/main" val="239764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36970" y="790574"/>
            <a:ext cx="8455510" cy="1054250"/>
          </a:xfrm>
        </p:spPr>
        <p:txBody>
          <a:bodyPr/>
          <a:lstStyle/>
          <a:p>
            <a:r>
              <a:rPr lang="pt-PT" sz="4000" dirty="0"/>
              <a:t>Homossexuais são uma ameaça para a sociedade?</a:t>
            </a:r>
            <a:br>
              <a:rPr lang="pt-PT" sz="4000" dirty="0"/>
            </a:br>
            <a:endParaRPr lang="pt-PT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47925"/>
            <a:ext cx="30480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4944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508104" y="5188216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u="sng" dirty="0" smtClean="0"/>
              <a:t>Caso: </a:t>
            </a:r>
            <a:r>
              <a:rPr lang="pt-PT" dirty="0" smtClean="0"/>
              <a:t>http</a:t>
            </a:r>
            <a:r>
              <a:rPr lang="pt-PT" dirty="0"/>
              <a:t>://www.brasilpost.com.br/2014/03/06/homofobia-alex_n_4910729.html</a:t>
            </a:r>
          </a:p>
        </p:txBody>
      </p:sp>
    </p:spTree>
    <p:extLst>
      <p:ext uri="{BB962C8B-B14F-4D97-AF65-F5344CB8AC3E}">
        <p14:creationId xmlns:p14="http://schemas.microsoft.com/office/powerpoint/2010/main" val="243174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9512" y="2276872"/>
            <a:ext cx="7745505" cy="1756717"/>
          </a:xfrm>
        </p:spPr>
        <p:txBody>
          <a:bodyPr/>
          <a:lstStyle/>
          <a:p>
            <a:r>
              <a:rPr lang="pt-PT" dirty="0"/>
              <a:t>“Algumas vezes, as pessoas são </a:t>
            </a:r>
            <a:r>
              <a:rPr lang="pt-PT" dirty="0" smtClean="0"/>
              <a:t>desagradáveis </a:t>
            </a:r>
            <a:r>
              <a:rPr lang="pt-PT" dirty="0"/>
              <a:t>com os gays e lésbicas porque têm medo dos </a:t>
            </a:r>
            <a:r>
              <a:rPr lang="pt-PT" dirty="0" smtClean="0"/>
              <a:t>seus próprios </a:t>
            </a:r>
            <a:r>
              <a:rPr lang="pt-PT" dirty="0"/>
              <a:t>impulsos e podem não aceitar os outros porque não </a:t>
            </a:r>
            <a:r>
              <a:rPr lang="pt-PT" dirty="0" smtClean="0"/>
              <a:t>conseguem se </a:t>
            </a:r>
            <a:r>
              <a:rPr lang="pt-PT" dirty="0"/>
              <a:t>aceitar a si mesmos”.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Porque é que existem pessoas homofóbicas?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2620" y="6482670"/>
            <a:ext cx="8221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http://hypescience.com/homofobicos-podem-ser-homossexuais-disfarcados/</a:t>
            </a:r>
          </a:p>
        </p:txBody>
      </p:sp>
    </p:spTree>
    <p:extLst>
      <p:ext uri="{BB962C8B-B14F-4D97-AF65-F5344CB8AC3E}">
        <p14:creationId xmlns:p14="http://schemas.microsoft.com/office/powerpoint/2010/main" val="96787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p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3378</TotalTime>
  <Words>326</Words>
  <Application>Microsoft Office PowerPoint</Application>
  <PresentationFormat>Apresentação no Ecrã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7" baseType="lpstr">
      <vt:lpstr>Andalus</vt:lpstr>
      <vt:lpstr>Book Antiqua</vt:lpstr>
      <vt:lpstr>Book Antiqua (Cabeçalhos)</vt:lpstr>
      <vt:lpstr>Calibri</vt:lpstr>
      <vt:lpstr>Wingdings</vt:lpstr>
      <vt:lpstr>Capa</vt:lpstr>
      <vt:lpstr>Psicologia Sexual</vt:lpstr>
      <vt:lpstr>Introdução</vt:lpstr>
      <vt:lpstr>?</vt:lpstr>
      <vt:lpstr>Terapia Sexual</vt:lpstr>
      <vt:lpstr>Disfunções sexuais (mais conhecidas)</vt:lpstr>
      <vt:lpstr>Homossexualidade</vt:lpstr>
      <vt:lpstr>Será que os mais velhos têm uma vida sexual activa?</vt:lpstr>
      <vt:lpstr>Homossexuais são uma ameaça para a sociedade? </vt:lpstr>
      <vt:lpstr>Porque é que existem pessoas homofóbicas?</vt:lpstr>
      <vt:lpstr>Apresentação do PowerPoint</vt:lpstr>
      <vt:lpstr>Trabalho realizado por: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Sexualidade Humana</dc:title>
  <dc:creator>Aluno</dc:creator>
  <cp:lastModifiedBy>pc</cp:lastModifiedBy>
  <cp:revision>27</cp:revision>
  <dcterms:created xsi:type="dcterms:W3CDTF">2015-10-13T11:19:42Z</dcterms:created>
  <dcterms:modified xsi:type="dcterms:W3CDTF">2015-11-05T18:12:39Z</dcterms:modified>
</cp:coreProperties>
</file>